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Proxima Nova"/>
      <p:regular r:id="rId11"/>
      <p:bold r:id="rId12"/>
      <p:italic r:id="rId13"/>
      <p:boldItalic r:id="rId14"/>
    </p:embeddedFont>
    <p:embeddedFont>
      <p:font typeface="Nunit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ProximaNova-regular.fntdata"/><Relationship Id="rId10" Type="http://schemas.openxmlformats.org/officeDocument/2006/relationships/slide" Target="slides/slide6.xml"/><Relationship Id="rId13" Type="http://schemas.openxmlformats.org/officeDocument/2006/relationships/font" Target="fonts/ProximaNova-italic.fntdata"/><Relationship Id="rId12" Type="http://schemas.openxmlformats.org/officeDocument/2006/relationships/font" Target="fonts/ProximaNova-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Nunito-regular.fntdata"/><Relationship Id="rId14" Type="http://schemas.openxmlformats.org/officeDocument/2006/relationships/font" Target="fonts/ProximaNova-boldItalic.fntdata"/><Relationship Id="rId17" Type="http://schemas.openxmlformats.org/officeDocument/2006/relationships/font" Target="fonts/Nunito-italic.fntdata"/><Relationship Id="rId16"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font" Target="fonts/Nunito-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accent6"/>
        </a:solidFill>
      </p:bgPr>
    </p:bg>
    <p:spTree>
      <p:nvGrpSpPr>
        <p:cNvPr id="9" name="Shape 9"/>
        <p:cNvGrpSpPr/>
        <p:nvPr/>
      </p:nvGrpSpPr>
      <p:grpSpPr>
        <a:xfrm>
          <a:off x="0" y="0"/>
          <a:ext cx="0" cy="0"/>
          <a:chOff x="0" y="0"/>
          <a:chExt cx="0" cy="0"/>
        </a:xfrm>
      </p:grpSpPr>
      <p:sp>
        <p:nvSpPr>
          <p:cNvPr id="10" name="Shape 10"/>
          <p:cNvSpPr/>
          <p:nvPr/>
        </p:nvSpPr>
        <p:spPr>
          <a:xfrm>
            <a:off x="31" y="2824500"/>
            <a:ext cx="7370400" cy="2319000"/>
          </a:xfrm>
          <a:prstGeom prst="rtTriangle">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11" name="Shape 11"/>
          <p:cNvSpPr/>
          <p:nvPr/>
        </p:nvSpPr>
        <p:spPr>
          <a:xfrm flipH="1">
            <a:off x="3582600" y="1550700"/>
            <a:ext cx="5561400" cy="35928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2" name="Shape 12"/>
          <p:cNvSpPr/>
          <p:nvPr/>
        </p:nvSpPr>
        <p:spPr>
          <a:xfrm rot="10800000">
            <a:off x="5058905" y="0"/>
            <a:ext cx="4085100" cy="20526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3" name="Shape 13"/>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14" name="Shape 14"/>
          <p:cNvGrpSpPr/>
          <p:nvPr/>
        </p:nvGrpSpPr>
        <p:grpSpPr>
          <a:xfrm>
            <a:off x="255200" y="592"/>
            <a:ext cx="2250363" cy="1044300"/>
            <a:chOff x="255200" y="592"/>
            <a:chExt cx="2250363" cy="1044300"/>
          </a:xfrm>
        </p:grpSpPr>
        <p:sp>
          <p:nvSpPr>
            <p:cNvPr id="15" name="Shape 15"/>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6" name="Shape 16"/>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17" name="Shape 17"/>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18" name="Shape 18"/>
          <p:cNvGrpSpPr/>
          <p:nvPr/>
        </p:nvGrpSpPr>
        <p:grpSpPr>
          <a:xfrm>
            <a:off x="905395" y="592"/>
            <a:ext cx="2250363" cy="1044300"/>
            <a:chOff x="905395" y="592"/>
            <a:chExt cx="2250363" cy="1044300"/>
          </a:xfrm>
        </p:grpSpPr>
        <p:sp>
          <p:nvSpPr>
            <p:cNvPr id="19" name="Shape 19"/>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0" name="Shape 20"/>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21" name="Shape 21"/>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22" name="Shape 22"/>
          <p:cNvGrpSpPr/>
          <p:nvPr/>
        </p:nvGrpSpPr>
        <p:grpSpPr>
          <a:xfrm>
            <a:off x="7057468" y="5088"/>
            <a:ext cx="1851282" cy="752108"/>
            <a:chOff x="6917201" y="0"/>
            <a:chExt cx="2227777" cy="863400"/>
          </a:xfrm>
        </p:grpSpPr>
        <p:sp>
          <p:nvSpPr>
            <p:cNvPr id="23" name="Shape 2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4" name="Shape 24"/>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25" name="Shape 25"/>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grpSp>
        <p:nvGrpSpPr>
          <p:cNvPr id="26" name="Shape 26"/>
          <p:cNvGrpSpPr/>
          <p:nvPr/>
        </p:nvGrpSpPr>
        <p:grpSpPr>
          <a:xfrm>
            <a:off x="6553032" y="4217852"/>
            <a:ext cx="2389068" cy="925737"/>
            <a:chOff x="6917201" y="0"/>
            <a:chExt cx="2227777" cy="863400"/>
          </a:xfrm>
        </p:grpSpPr>
        <p:sp>
          <p:nvSpPr>
            <p:cNvPr id="27" name="Shape 27"/>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8" name="Shape 28"/>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29" name="Shape 29"/>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grpSp>
        <p:nvGrpSpPr>
          <p:cNvPr id="30" name="Shape 30"/>
          <p:cNvGrpSpPr/>
          <p:nvPr/>
        </p:nvGrpSpPr>
        <p:grpSpPr>
          <a:xfrm>
            <a:off x="199149" y="4055652"/>
            <a:ext cx="2795414" cy="1083308"/>
            <a:chOff x="6917201" y="0"/>
            <a:chExt cx="2227777" cy="863400"/>
          </a:xfrm>
        </p:grpSpPr>
        <p:sp>
          <p:nvSpPr>
            <p:cNvPr id="31" name="Shape 31"/>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2" name="Shape 3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33" name="Shape 33"/>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34" name="Shape 34"/>
          <p:cNvSpPr txBox="1"/>
          <p:nvPr>
            <p:ph type="ctrTitle"/>
          </p:nvPr>
        </p:nvSpPr>
        <p:spPr>
          <a:xfrm>
            <a:off x="1858703" y="1822833"/>
            <a:ext cx="5361300" cy="1448100"/>
          </a:xfrm>
          <a:prstGeom prst="rect">
            <a:avLst/>
          </a:prstGeom>
        </p:spPr>
        <p:txBody>
          <a:bodyPr anchorCtr="0" anchor="ctr"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35" name="Shape 35"/>
          <p:cNvSpPr txBox="1"/>
          <p:nvPr>
            <p:ph idx="1" type="subTitle"/>
          </p:nvPr>
        </p:nvSpPr>
        <p:spPr>
          <a:xfrm>
            <a:off x="1858700" y="3413158"/>
            <a:ext cx="5361300" cy="522600"/>
          </a:xfrm>
          <a:prstGeom prst="rect">
            <a:avLst/>
          </a:prstGeom>
        </p:spPr>
        <p:txBody>
          <a:bodyPr anchorCtr="0" anchor="t" bIns="91425" lIns="91425" rIns="91425" wrap="square" tIns="91425"/>
          <a:lstStyle>
            <a:lvl1pPr lvl="0" algn="ctr">
              <a:lnSpc>
                <a:spcPct val="100000"/>
              </a:lnSpc>
              <a:spcBef>
                <a:spcPts val="0"/>
              </a:spcBef>
              <a:spcAft>
                <a:spcPts val="0"/>
              </a:spcAft>
              <a:buClr>
                <a:schemeClr val="lt1"/>
              </a:buClr>
              <a:buSzPct val="100000"/>
              <a:buNone/>
              <a:defRPr sz="1600">
                <a:solidFill>
                  <a:schemeClr val="lt1"/>
                </a:solidFill>
              </a:defRPr>
            </a:lvl1pPr>
            <a:lvl2pPr lvl="1" algn="ctr">
              <a:lnSpc>
                <a:spcPct val="100000"/>
              </a:lnSpc>
              <a:spcBef>
                <a:spcPts val="0"/>
              </a:spcBef>
              <a:spcAft>
                <a:spcPts val="0"/>
              </a:spcAft>
              <a:buClr>
                <a:schemeClr val="lt1"/>
              </a:buClr>
              <a:buSzPct val="100000"/>
              <a:buNone/>
              <a:defRPr sz="1600">
                <a:solidFill>
                  <a:schemeClr val="lt1"/>
                </a:solidFill>
              </a:defRPr>
            </a:lvl2pPr>
            <a:lvl3pPr lvl="2" algn="ctr">
              <a:lnSpc>
                <a:spcPct val="100000"/>
              </a:lnSpc>
              <a:spcBef>
                <a:spcPts val="0"/>
              </a:spcBef>
              <a:spcAft>
                <a:spcPts val="0"/>
              </a:spcAft>
              <a:buClr>
                <a:schemeClr val="lt1"/>
              </a:buClr>
              <a:buSzPct val="100000"/>
              <a:buNone/>
              <a:defRPr sz="1600">
                <a:solidFill>
                  <a:schemeClr val="lt1"/>
                </a:solidFill>
              </a:defRPr>
            </a:lvl3pPr>
            <a:lvl4pPr lvl="3" algn="ctr">
              <a:lnSpc>
                <a:spcPct val="100000"/>
              </a:lnSpc>
              <a:spcBef>
                <a:spcPts val="0"/>
              </a:spcBef>
              <a:spcAft>
                <a:spcPts val="0"/>
              </a:spcAft>
              <a:buClr>
                <a:schemeClr val="lt1"/>
              </a:buClr>
              <a:buSzPct val="100000"/>
              <a:buNone/>
              <a:defRPr sz="1600">
                <a:solidFill>
                  <a:schemeClr val="lt1"/>
                </a:solidFill>
              </a:defRPr>
            </a:lvl4pPr>
            <a:lvl5pPr lvl="4" algn="ctr">
              <a:lnSpc>
                <a:spcPct val="100000"/>
              </a:lnSpc>
              <a:spcBef>
                <a:spcPts val="0"/>
              </a:spcBef>
              <a:spcAft>
                <a:spcPts val="0"/>
              </a:spcAft>
              <a:buClr>
                <a:schemeClr val="lt1"/>
              </a:buClr>
              <a:buSzPct val="100000"/>
              <a:buNone/>
              <a:defRPr sz="1600">
                <a:solidFill>
                  <a:schemeClr val="lt1"/>
                </a:solidFill>
              </a:defRPr>
            </a:lvl5pPr>
            <a:lvl6pPr lvl="5" algn="ctr">
              <a:lnSpc>
                <a:spcPct val="100000"/>
              </a:lnSpc>
              <a:spcBef>
                <a:spcPts val="0"/>
              </a:spcBef>
              <a:spcAft>
                <a:spcPts val="0"/>
              </a:spcAft>
              <a:buClr>
                <a:schemeClr val="lt1"/>
              </a:buClr>
              <a:buSzPct val="100000"/>
              <a:buNone/>
              <a:defRPr sz="1600">
                <a:solidFill>
                  <a:schemeClr val="lt1"/>
                </a:solidFill>
              </a:defRPr>
            </a:lvl6pPr>
            <a:lvl7pPr lvl="6" algn="ctr">
              <a:lnSpc>
                <a:spcPct val="100000"/>
              </a:lnSpc>
              <a:spcBef>
                <a:spcPts val="0"/>
              </a:spcBef>
              <a:spcAft>
                <a:spcPts val="0"/>
              </a:spcAft>
              <a:buClr>
                <a:schemeClr val="lt1"/>
              </a:buClr>
              <a:buSzPct val="100000"/>
              <a:buNone/>
              <a:defRPr sz="1600">
                <a:solidFill>
                  <a:schemeClr val="lt1"/>
                </a:solidFill>
              </a:defRPr>
            </a:lvl7pPr>
            <a:lvl8pPr lvl="7" algn="ctr">
              <a:lnSpc>
                <a:spcPct val="100000"/>
              </a:lnSpc>
              <a:spcBef>
                <a:spcPts val="0"/>
              </a:spcBef>
              <a:spcAft>
                <a:spcPts val="0"/>
              </a:spcAft>
              <a:buClr>
                <a:schemeClr val="lt1"/>
              </a:buClr>
              <a:buSzPct val="100000"/>
              <a:buNone/>
              <a:defRPr sz="1600">
                <a:solidFill>
                  <a:schemeClr val="lt1"/>
                </a:solidFill>
              </a:defRPr>
            </a:lvl8pPr>
            <a:lvl9pPr lvl="8" algn="ctr">
              <a:lnSpc>
                <a:spcPct val="100000"/>
              </a:lnSpc>
              <a:spcBef>
                <a:spcPts val="0"/>
              </a:spcBef>
              <a:spcAft>
                <a:spcPts val="0"/>
              </a:spcAft>
              <a:buClr>
                <a:schemeClr val="lt1"/>
              </a:buClr>
              <a:buSzPct val="100000"/>
              <a:buNone/>
              <a:defRPr sz="1600">
                <a:solidFill>
                  <a:schemeClr val="lt1"/>
                </a:solidFill>
              </a:defRPr>
            </a:lvl9pPr>
          </a:lstStyle>
          <a:p/>
        </p:txBody>
      </p:sp>
      <p:sp>
        <p:nvSpPr>
          <p:cNvPr id="36" name="Shape 3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bg>
      <p:bgPr>
        <a:solidFill>
          <a:schemeClr val="accent3"/>
        </a:solidFill>
      </p:bgPr>
    </p:bg>
    <p:spTree>
      <p:nvGrpSpPr>
        <p:cNvPr id="109" name="Shape 109"/>
        <p:cNvGrpSpPr/>
        <p:nvPr/>
      </p:nvGrpSpPr>
      <p:grpSpPr>
        <a:xfrm>
          <a:off x="0" y="0"/>
          <a:ext cx="0" cy="0"/>
          <a:chOff x="0" y="0"/>
          <a:chExt cx="0" cy="0"/>
        </a:xfrm>
      </p:grpSpPr>
      <p:sp>
        <p:nvSpPr>
          <p:cNvPr id="110" name="Shape 110"/>
          <p:cNvSpPr/>
          <p:nvPr/>
        </p:nvSpPr>
        <p:spPr>
          <a:xfrm flipH="1">
            <a:off x="5569200" y="2834075"/>
            <a:ext cx="3574800" cy="23094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111" name="Shape 111"/>
          <p:cNvGrpSpPr/>
          <p:nvPr/>
        </p:nvGrpSpPr>
        <p:grpSpPr>
          <a:xfrm>
            <a:off x="5959222" y="4119576"/>
            <a:ext cx="2520952" cy="1024165"/>
            <a:chOff x="6917201" y="0"/>
            <a:chExt cx="2227777" cy="863400"/>
          </a:xfrm>
        </p:grpSpPr>
        <p:sp>
          <p:nvSpPr>
            <p:cNvPr id="112" name="Shape 112"/>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3" name="Shape 11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114" name="Shape 114"/>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115" name="Shape 115"/>
          <p:cNvGrpSpPr/>
          <p:nvPr/>
        </p:nvGrpSpPr>
        <p:grpSpPr>
          <a:xfrm>
            <a:off x="199149" y="2"/>
            <a:ext cx="2795414" cy="1083308"/>
            <a:chOff x="6917201" y="0"/>
            <a:chExt cx="2227777" cy="863400"/>
          </a:xfrm>
        </p:grpSpPr>
        <p:sp>
          <p:nvSpPr>
            <p:cNvPr id="116" name="Shape 116"/>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7" name="Shape 117"/>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18" name="Shape 118"/>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119" name="Shape 119"/>
          <p:cNvSpPr txBox="1"/>
          <p:nvPr>
            <p:ph type="title"/>
          </p:nvPr>
        </p:nvSpPr>
        <p:spPr>
          <a:xfrm>
            <a:off x="1385850" y="1383850"/>
            <a:ext cx="6372300" cy="1379700"/>
          </a:xfrm>
          <a:prstGeom prst="rect">
            <a:avLst/>
          </a:prstGeom>
        </p:spPr>
        <p:txBody>
          <a:bodyPr anchorCtr="0" anchor="ctr" bIns="91425" lIns="91425" rIns="91425" wrap="square" tIns="91425"/>
          <a:lstStyle>
            <a:lvl1pPr lvl="0" algn="ctr">
              <a:spcBef>
                <a:spcPts val="0"/>
              </a:spcBef>
              <a:buClr>
                <a:schemeClr val="dk2"/>
              </a:buClr>
              <a:buSzPct val="100000"/>
              <a:defRPr sz="8600">
                <a:solidFill>
                  <a:schemeClr val="dk2"/>
                </a:solidFill>
              </a:defRPr>
            </a:lvl1pPr>
            <a:lvl2pPr lvl="1" algn="ctr">
              <a:spcBef>
                <a:spcPts val="0"/>
              </a:spcBef>
              <a:buClr>
                <a:schemeClr val="dk2"/>
              </a:buClr>
              <a:buSzPct val="100000"/>
              <a:defRPr sz="8600">
                <a:solidFill>
                  <a:schemeClr val="dk2"/>
                </a:solidFill>
              </a:defRPr>
            </a:lvl2pPr>
            <a:lvl3pPr lvl="2" algn="ctr">
              <a:spcBef>
                <a:spcPts val="0"/>
              </a:spcBef>
              <a:buClr>
                <a:schemeClr val="dk2"/>
              </a:buClr>
              <a:buSzPct val="100000"/>
              <a:defRPr sz="8600">
                <a:solidFill>
                  <a:schemeClr val="dk2"/>
                </a:solidFill>
              </a:defRPr>
            </a:lvl3pPr>
            <a:lvl4pPr lvl="3" algn="ctr">
              <a:spcBef>
                <a:spcPts val="0"/>
              </a:spcBef>
              <a:buClr>
                <a:schemeClr val="dk2"/>
              </a:buClr>
              <a:buSzPct val="100000"/>
              <a:defRPr sz="8600">
                <a:solidFill>
                  <a:schemeClr val="dk2"/>
                </a:solidFill>
              </a:defRPr>
            </a:lvl4pPr>
            <a:lvl5pPr lvl="4" algn="ctr">
              <a:spcBef>
                <a:spcPts val="0"/>
              </a:spcBef>
              <a:buClr>
                <a:schemeClr val="dk2"/>
              </a:buClr>
              <a:buSzPct val="100000"/>
              <a:defRPr sz="8600">
                <a:solidFill>
                  <a:schemeClr val="dk2"/>
                </a:solidFill>
              </a:defRPr>
            </a:lvl5pPr>
            <a:lvl6pPr lvl="5" algn="ctr">
              <a:spcBef>
                <a:spcPts val="0"/>
              </a:spcBef>
              <a:buClr>
                <a:schemeClr val="dk2"/>
              </a:buClr>
              <a:buSzPct val="100000"/>
              <a:defRPr sz="8600">
                <a:solidFill>
                  <a:schemeClr val="dk2"/>
                </a:solidFill>
              </a:defRPr>
            </a:lvl6pPr>
            <a:lvl7pPr lvl="6" algn="ctr">
              <a:spcBef>
                <a:spcPts val="0"/>
              </a:spcBef>
              <a:buClr>
                <a:schemeClr val="dk2"/>
              </a:buClr>
              <a:buSzPct val="100000"/>
              <a:defRPr sz="8600">
                <a:solidFill>
                  <a:schemeClr val="dk2"/>
                </a:solidFill>
              </a:defRPr>
            </a:lvl7pPr>
            <a:lvl8pPr lvl="7" algn="ctr">
              <a:spcBef>
                <a:spcPts val="0"/>
              </a:spcBef>
              <a:buClr>
                <a:schemeClr val="dk2"/>
              </a:buClr>
              <a:buSzPct val="100000"/>
              <a:defRPr sz="8600">
                <a:solidFill>
                  <a:schemeClr val="dk2"/>
                </a:solidFill>
              </a:defRPr>
            </a:lvl8pPr>
            <a:lvl9pPr lvl="8" algn="ctr">
              <a:spcBef>
                <a:spcPts val="0"/>
              </a:spcBef>
              <a:buClr>
                <a:schemeClr val="dk2"/>
              </a:buClr>
              <a:buSzPct val="100000"/>
              <a:defRPr sz="8600">
                <a:solidFill>
                  <a:schemeClr val="dk2"/>
                </a:solidFill>
              </a:defRPr>
            </a:lvl9pPr>
          </a:lstStyle>
          <a:p/>
        </p:txBody>
      </p:sp>
      <p:sp>
        <p:nvSpPr>
          <p:cNvPr id="120" name="Shape 120"/>
          <p:cNvSpPr txBox="1"/>
          <p:nvPr>
            <p:ph idx="1" type="body"/>
          </p:nvPr>
        </p:nvSpPr>
        <p:spPr>
          <a:xfrm>
            <a:off x="1385850" y="2863850"/>
            <a:ext cx="6372300" cy="6411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121" name="Shape 121"/>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2" name="Shape 122"/>
        <p:cNvGrpSpPr/>
        <p:nvPr/>
      </p:nvGrpSpPr>
      <p:grpSpPr>
        <a:xfrm>
          <a:off x="0" y="0"/>
          <a:ext cx="0" cy="0"/>
          <a:chOff x="0" y="0"/>
          <a:chExt cx="0" cy="0"/>
        </a:xfrm>
      </p:grpSpPr>
      <p:sp>
        <p:nvSpPr>
          <p:cNvPr id="123" name="Shape 12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accent3"/>
        </a:solidFill>
      </p:bgPr>
    </p:bg>
    <p:spTree>
      <p:nvGrpSpPr>
        <p:cNvPr id="37" name="Shape 37"/>
        <p:cNvGrpSpPr/>
        <p:nvPr/>
      </p:nvGrpSpPr>
      <p:grpSpPr>
        <a:xfrm>
          <a:off x="0" y="0"/>
          <a:ext cx="0" cy="0"/>
          <a:chOff x="0" y="0"/>
          <a:chExt cx="0" cy="0"/>
        </a:xfrm>
      </p:grpSpPr>
      <p:sp>
        <p:nvSpPr>
          <p:cNvPr id="38" name="Shape 38"/>
          <p:cNvSpPr/>
          <p:nvPr/>
        </p:nvSpPr>
        <p:spPr>
          <a:xfrm flipH="1">
            <a:off x="4757100" y="2309400"/>
            <a:ext cx="4386900" cy="2834100"/>
          </a:xfrm>
          <a:prstGeom prst="rtTriangle">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nvGrpSpPr>
          <p:cNvPr id="39" name="Shape 39"/>
          <p:cNvGrpSpPr/>
          <p:nvPr/>
        </p:nvGrpSpPr>
        <p:grpSpPr>
          <a:xfrm>
            <a:off x="5594191" y="3961115"/>
            <a:ext cx="2910145" cy="1182340"/>
            <a:chOff x="6917201" y="0"/>
            <a:chExt cx="2227777" cy="863400"/>
          </a:xfrm>
        </p:grpSpPr>
        <p:sp>
          <p:nvSpPr>
            <p:cNvPr id="40" name="Shape 40"/>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1" name="Shape 4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42" name="Shape 42"/>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grpSp>
      <p:grpSp>
        <p:nvGrpSpPr>
          <p:cNvPr id="43" name="Shape 43"/>
          <p:cNvGrpSpPr/>
          <p:nvPr/>
        </p:nvGrpSpPr>
        <p:grpSpPr>
          <a:xfrm>
            <a:off x="199149" y="2"/>
            <a:ext cx="2795414" cy="1083308"/>
            <a:chOff x="6917201" y="0"/>
            <a:chExt cx="2227777" cy="863400"/>
          </a:xfrm>
        </p:grpSpPr>
        <p:sp>
          <p:nvSpPr>
            <p:cNvPr id="44" name="Shape 44"/>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5" name="Shape 45"/>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46" name="Shape 46"/>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grpSp>
      <p:sp>
        <p:nvSpPr>
          <p:cNvPr id="47" name="Shape 47"/>
          <p:cNvSpPr txBox="1"/>
          <p:nvPr>
            <p:ph type="title"/>
          </p:nvPr>
        </p:nvSpPr>
        <p:spPr>
          <a:xfrm>
            <a:off x="1888684" y="1746100"/>
            <a:ext cx="5377500" cy="1646100"/>
          </a:xfrm>
          <a:prstGeom prst="rect">
            <a:avLst/>
          </a:prstGeom>
        </p:spPr>
        <p:txBody>
          <a:bodyPr anchorCtr="0" anchor="ctr" bIns="91425" lIns="91425" rIns="91425" wrap="square" tIns="91425"/>
          <a:lstStyle>
            <a:lvl1pPr lvl="0" algn="ctr">
              <a:spcBef>
                <a:spcPts val="0"/>
              </a:spcBef>
              <a:buClr>
                <a:schemeClr val="dk2"/>
              </a:buClr>
              <a:buSzPct val="100000"/>
              <a:defRPr sz="3200">
                <a:solidFill>
                  <a:schemeClr val="dk2"/>
                </a:solidFill>
              </a:defRPr>
            </a:lvl1pPr>
            <a:lvl2pPr lvl="1" algn="ctr">
              <a:spcBef>
                <a:spcPts val="0"/>
              </a:spcBef>
              <a:buClr>
                <a:schemeClr val="dk2"/>
              </a:buClr>
              <a:buSzPct val="100000"/>
              <a:defRPr sz="3200">
                <a:solidFill>
                  <a:schemeClr val="dk2"/>
                </a:solidFill>
              </a:defRPr>
            </a:lvl2pPr>
            <a:lvl3pPr lvl="2" algn="ctr">
              <a:spcBef>
                <a:spcPts val="0"/>
              </a:spcBef>
              <a:buClr>
                <a:schemeClr val="dk2"/>
              </a:buClr>
              <a:buSzPct val="100000"/>
              <a:defRPr sz="3200">
                <a:solidFill>
                  <a:schemeClr val="dk2"/>
                </a:solidFill>
              </a:defRPr>
            </a:lvl3pPr>
            <a:lvl4pPr lvl="3" algn="ctr">
              <a:spcBef>
                <a:spcPts val="0"/>
              </a:spcBef>
              <a:buClr>
                <a:schemeClr val="dk2"/>
              </a:buClr>
              <a:buSzPct val="100000"/>
              <a:defRPr sz="3200">
                <a:solidFill>
                  <a:schemeClr val="dk2"/>
                </a:solidFill>
              </a:defRPr>
            </a:lvl4pPr>
            <a:lvl5pPr lvl="4" algn="ctr">
              <a:spcBef>
                <a:spcPts val="0"/>
              </a:spcBef>
              <a:buClr>
                <a:schemeClr val="dk2"/>
              </a:buClr>
              <a:buSzPct val="100000"/>
              <a:defRPr sz="3200">
                <a:solidFill>
                  <a:schemeClr val="dk2"/>
                </a:solidFill>
              </a:defRPr>
            </a:lvl5pPr>
            <a:lvl6pPr lvl="5" algn="ctr">
              <a:spcBef>
                <a:spcPts val="0"/>
              </a:spcBef>
              <a:buClr>
                <a:schemeClr val="dk2"/>
              </a:buClr>
              <a:buSzPct val="100000"/>
              <a:defRPr sz="3200">
                <a:solidFill>
                  <a:schemeClr val="dk2"/>
                </a:solidFill>
              </a:defRPr>
            </a:lvl6pPr>
            <a:lvl7pPr lvl="6" algn="ctr">
              <a:spcBef>
                <a:spcPts val="0"/>
              </a:spcBef>
              <a:buClr>
                <a:schemeClr val="dk2"/>
              </a:buClr>
              <a:buSzPct val="100000"/>
              <a:defRPr sz="3200">
                <a:solidFill>
                  <a:schemeClr val="dk2"/>
                </a:solidFill>
              </a:defRPr>
            </a:lvl7pPr>
            <a:lvl8pPr lvl="7" algn="ctr">
              <a:spcBef>
                <a:spcPts val="0"/>
              </a:spcBef>
              <a:buClr>
                <a:schemeClr val="dk2"/>
              </a:buClr>
              <a:buSzPct val="100000"/>
              <a:defRPr sz="3200">
                <a:solidFill>
                  <a:schemeClr val="dk2"/>
                </a:solidFill>
              </a:defRPr>
            </a:lvl8pPr>
            <a:lvl9pPr lvl="8" algn="ctr">
              <a:spcBef>
                <a:spcPts val="0"/>
              </a:spcBef>
              <a:buClr>
                <a:schemeClr val="dk2"/>
              </a:buClr>
              <a:buSzPct val="100000"/>
              <a:defRPr sz="3200">
                <a:solidFill>
                  <a:schemeClr val="dk2"/>
                </a:solidFill>
              </a:defRPr>
            </a:lvl9pPr>
          </a:lstStyle>
          <a:p/>
        </p:txBody>
      </p:sp>
      <p:sp>
        <p:nvSpPr>
          <p:cNvPr id="48" name="Shape 4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bg>
      <p:bgPr>
        <a:solidFill>
          <a:schemeClr val="dk2"/>
        </a:solidFill>
      </p:bgPr>
    </p:bg>
    <p:spTree>
      <p:nvGrpSpPr>
        <p:cNvPr id="49" name="Shape 49"/>
        <p:cNvGrpSpPr/>
        <p:nvPr/>
      </p:nvGrpSpPr>
      <p:grpSpPr>
        <a:xfrm>
          <a:off x="0" y="0"/>
          <a:ext cx="0" cy="0"/>
          <a:chOff x="0" y="0"/>
          <a:chExt cx="0" cy="0"/>
        </a:xfrm>
      </p:grpSpPr>
      <p:sp>
        <p:nvSpPr>
          <p:cNvPr id="50" name="Shape 50"/>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1" name="Shape 51"/>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2" name="Shape 52"/>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53" name="Shape 53"/>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54" name="Shape 54"/>
          <p:cNvSpPr txBox="1"/>
          <p:nvPr>
            <p:ph idx="1" type="body"/>
          </p:nvPr>
        </p:nvSpPr>
        <p:spPr>
          <a:xfrm>
            <a:off x="819150" y="1990725"/>
            <a:ext cx="75057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55" name="Shape 55"/>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bg>
      <p:bgPr>
        <a:solidFill>
          <a:schemeClr val="dk2"/>
        </a:solidFill>
      </p:bgPr>
    </p:bg>
    <p:spTree>
      <p:nvGrpSpPr>
        <p:cNvPr id="56" name="Shape 56"/>
        <p:cNvGrpSpPr/>
        <p:nvPr/>
      </p:nvGrpSpPr>
      <p:grpSpPr>
        <a:xfrm>
          <a:off x="0" y="0"/>
          <a:ext cx="0" cy="0"/>
          <a:chOff x="0" y="0"/>
          <a:chExt cx="0" cy="0"/>
        </a:xfrm>
      </p:grpSpPr>
      <p:sp>
        <p:nvSpPr>
          <p:cNvPr id="57" name="Shape 57"/>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58" name="Shape 58"/>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59" name="Shape 5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0" name="Shape 60"/>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1" name="Shape 61"/>
          <p:cNvSpPr txBox="1"/>
          <p:nvPr>
            <p:ph idx="1" type="body"/>
          </p:nvPr>
        </p:nvSpPr>
        <p:spPr>
          <a:xfrm>
            <a:off x="819150"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2" name="Shape 62"/>
          <p:cNvSpPr txBox="1"/>
          <p:nvPr>
            <p:ph idx="2" type="body"/>
          </p:nvPr>
        </p:nvSpPr>
        <p:spPr>
          <a:xfrm>
            <a:off x="4638675" y="1990725"/>
            <a:ext cx="3686100" cy="24480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63" name="Shape 63"/>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bg>
      <p:bgPr>
        <a:solidFill>
          <a:schemeClr val="dk2"/>
        </a:solidFill>
      </p:bgPr>
    </p:bg>
    <p:spTree>
      <p:nvGrpSpPr>
        <p:cNvPr id="64" name="Shape 64"/>
        <p:cNvGrpSpPr/>
        <p:nvPr/>
      </p:nvGrpSpPr>
      <p:grpSpPr>
        <a:xfrm>
          <a:off x="0" y="0"/>
          <a:ext cx="0" cy="0"/>
          <a:chOff x="0" y="0"/>
          <a:chExt cx="0" cy="0"/>
        </a:xfrm>
      </p:grpSpPr>
      <p:sp>
        <p:nvSpPr>
          <p:cNvPr id="65" name="Shape 65"/>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66" name="Shape 66"/>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67" name="Shape 6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68" name="Shape 68"/>
          <p:cNvSpPr txBox="1"/>
          <p:nvPr>
            <p:ph type="title"/>
          </p:nvPr>
        </p:nvSpPr>
        <p:spPr>
          <a:xfrm>
            <a:off x="819150" y="845600"/>
            <a:ext cx="7505700" cy="9546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69" name="Shape 69"/>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bg>
      <p:bgPr>
        <a:solidFill>
          <a:schemeClr val="accent3"/>
        </a:solidFill>
      </p:bgPr>
    </p:bg>
    <p:spTree>
      <p:nvGrpSpPr>
        <p:cNvPr id="70" name="Shape 70"/>
        <p:cNvGrpSpPr/>
        <p:nvPr/>
      </p:nvGrpSpPr>
      <p:grpSpPr>
        <a:xfrm>
          <a:off x="0" y="0"/>
          <a:ext cx="0" cy="0"/>
          <a:chOff x="0" y="0"/>
          <a:chExt cx="0" cy="0"/>
        </a:xfrm>
      </p:grpSpPr>
      <p:sp>
        <p:nvSpPr>
          <p:cNvPr id="71" name="Shape 71"/>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72" name="Shape 72"/>
          <p:cNvSpPr/>
          <p:nvPr/>
        </p:nvSpPr>
        <p:spPr>
          <a:xfrm>
            <a:off x="31" y="2824500"/>
            <a:ext cx="7370400" cy="23190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73" name="Shape 73"/>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74" name="Shape 74"/>
          <p:cNvSpPr txBox="1"/>
          <p:nvPr>
            <p:ph type="title"/>
          </p:nvPr>
        </p:nvSpPr>
        <p:spPr>
          <a:xfrm>
            <a:off x="819150" y="845600"/>
            <a:ext cx="3709200" cy="1383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75" name="Shape 75"/>
          <p:cNvSpPr txBox="1"/>
          <p:nvPr>
            <p:ph idx="1" type="body"/>
          </p:nvPr>
        </p:nvSpPr>
        <p:spPr>
          <a:xfrm>
            <a:off x="830700" y="2319050"/>
            <a:ext cx="3709200" cy="21198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76" name="Shape 76"/>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1"/>
        </a:solidFill>
      </p:bgPr>
    </p:bg>
    <p:spTree>
      <p:nvGrpSpPr>
        <p:cNvPr id="77" name="Shape 77"/>
        <p:cNvGrpSpPr/>
        <p:nvPr/>
      </p:nvGrpSpPr>
      <p:grpSpPr>
        <a:xfrm>
          <a:off x="0" y="0"/>
          <a:ext cx="0" cy="0"/>
          <a:chOff x="0" y="0"/>
          <a:chExt cx="0" cy="0"/>
        </a:xfrm>
      </p:grpSpPr>
      <p:sp>
        <p:nvSpPr>
          <p:cNvPr id="78" name="Shape 78"/>
          <p:cNvSpPr/>
          <p:nvPr/>
        </p:nvSpPr>
        <p:spPr>
          <a:xfrm>
            <a:off x="0" y="2823144"/>
            <a:ext cx="7369200" cy="2316900"/>
          </a:xfrm>
          <a:prstGeom prst="rtTriangle">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79" name="Shape 79"/>
          <p:cNvSpPr/>
          <p:nvPr/>
        </p:nvSpPr>
        <p:spPr>
          <a:xfrm flipH="1">
            <a:off x="3583210" y="1554113"/>
            <a:ext cx="5560500" cy="35895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grpSp>
        <p:nvGrpSpPr>
          <p:cNvPr id="80" name="Shape 80"/>
          <p:cNvGrpSpPr/>
          <p:nvPr/>
        </p:nvGrpSpPr>
        <p:grpSpPr>
          <a:xfrm>
            <a:off x="255991" y="-118"/>
            <a:ext cx="2251347" cy="1043408"/>
            <a:chOff x="3961956" y="4383950"/>
            <a:chExt cx="1160548" cy="548700"/>
          </a:xfrm>
        </p:grpSpPr>
        <p:sp>
          <p:nvSpPr>
            <p:cNvPr id="81" name="Shape 81"/>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2" name="Shape 82"/>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sp>
          <p:nvSpPr>
            <p:cNvPr id="83" name="Shape 83"/>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grpSp>
      <p:sp>
        <p:nvSpPr>
          <p:cNvPr id="84" name="Shape 8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grpSp>
        <p:nvGrpSpPr>
          <p:cNvPr id="85" name="Shape 85"/>
          <p:cNvGrpSpPr/>
          <p:nvPr/>
        </p:nvGrpSpPr>
        <p:grpSpPr>
          <a:xfrm>
            <a:off x="34934" y="4522125"/>
            <a:ext cx="1593306" cy="617072"/>
            <a:chOff x="6917201" y="0"/>
            <a:chExt cx="2227777" cy="863400"/>
          </a:xfrm>
        </p:grpSpPr>
        <p:sp>
          <p:nvSpPr>
            <p:cNvPr id="86" name="Shape 86"/>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7" name="Shape 87"/>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sp>
          <p:nvSpPr>
            <p:cNvPr id="88" name="Shape 8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rIns="91425" wrap="square" tIns="91425">
              <a:noAutofit/>
            </a:bodyPr>
            <a:lstStyle/>
            <a:p>
              <a:pPr lvl="0">
                <a:spcBef>
                  <a:spcPts val="0"/>
                </a:spcBef>
                <a:buNone/>
              </a:pPr>
              <a:r>
                <a:t/>
              </a:r>
              <a:endParaRPr/>
            </a:p>
          </p:txBody>
        </p:sp>
      </p:grpSp>
      <p:grpSp>
        <p:nvGrpSpPr>
          <p:cNvPr id="89" name="Shape 89"/>
          <p:cNvGrpSpPr/>
          <p:nvPr/>
        </p:nvGrpSpPr>
        <p:grpSpPr>
          <a:xfrm>
            <a:off x="5886353" y="1243"/>
            <a:ext cx="3257455" cy="1261514"/>
            <a:chOff x="6917201" y="0"/>
            <a:chExt cx="2227777" cy="863400"/>
          </a:xfrm>
        </p:grpSpPr>
        <p:sp>
          <p:nvSpPr>
            <p:cNvPr id="90" name="Shape 90"/>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1" name="Shape 91"/>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sp>
          <p:nvSpPr>
            <p:cNvPr id="92" name="Shape 9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rIns="91425" wrap="square" tIns="91425">
              <a:noAutofit/>
            </a:bodyPr>
            <a:lstStyle/>
            <a:p>
              <a:pPr lvl="0">
                <a:spcBef>
                  <a:spcPts val="0"/>
                </a:spcBef>
                <a:buNone/>
              </a:pPr>
              <a:r>
                <a:t/>
              </a:r>
              <a:endParaRPr/>
            </a:p>
          </p:txBody>
        </p:sp>
      </p:grpSp>
      <p:sp>
        <p:nvSpPr>
          <p:cNvPr id="93" name="Shape 93"/>
          <p:cNvSpPr txBox="1"/>
          <p:nvPr>
            <p:ph type="title"/>
          </p:nvPr>
        </p:nvSpPr>
        <p:spPr>
          <a:xfrm>
            <a:off x="1393929" y="1301146"/>
            <a:ext cx="6366900" cy="2539200"/>
          </a:xfrm>
          <a:prstGeom prst="rect">
            <a:avLst/>
          </a:prstGeom>
        </p:spPr>
        <p:txBody>
          <a:bodyPr anchorCtr="0" anchor="ctr" bIns="91425" lIns="91425" rIns="91425" wrap="square" tIns="91425"/>
          <a:lstStyle>
            <a:lvl1pPr lvl="0" algn="ctr">
              <a:spcBef>
                <a:spcPts val="0"/>
              </a:spcBef>
              <a:buSzPct val="100000"/>
              <a:defRPr sz="3200"/>
            </a:lvl1pPr>
            <a:lvl2pPr lvl="1" algn="ctr">
              <a:spcBef>
                <a:spcPts val="0"/>
              </a:spcBef>
              <a:buSzPct val="100000"/>
              <a:defRPr sz="3200"/>
            </a:lvl2pPr>
            <a:lvl3pPr lvl="2" algn="ctr">
              <a:spcBef>
                <a:spcPts val="0"/>
              </a:spcBef>
              <a:buSzPct val="100000"/>
              <a:defRPr sz="3200"/>
            </a:lvl3pPr>
            <a:lvl4pPr lvl="3" algn="ctr">
              <a:spcBef>
                <a:spcPts val="0"/>
              </a:spcBef>
              <a:buSzPct val="100000"/>
              <a:defRPr sz="3200"/>
            </a:lvl4pPr>
            <a:lvl5pPr lvl="4" algn="ctr">
              <a:spcBef>
                <a:spcPts val="0"/>
              </a:spcBef>
              <a:buSzPct val="100000"/>
              <a:defRPr sz="3200"/>
            </a:lvl5pPr>
            <a:lvl6pPr lvl="5" algn="ctr">
              <a:spcBef>
                <a:spcPts val="0"/>
              </a:spcBef>
              <a:buSzPct val="100000"/>
              <a:defRPr sz="3200"/>
            </a:lvl6pPr>
            <a:lvl7pPr lvl="6" algn="ctr">
              <a:spcBef>
                <a:spcPts val="0"/>
              </a:spcBef>
              <a:buSzPct val="100000"/>
              <a:defRPr sz="3200"/>
            </a:lvl7pPr>
            <a:lvl8pPr lvl="7" algn="ctr">
              <a:spcBef>
                <a:spcPts val="0"/>
              </a:spcBef>
              <a:buSzPct val="100000"/>
              <a:defRPr sz="3200"/>
            </a:lvl8pPr>
            <a:lvl9pPr lvl="8" algn="ctr">
              <a:spcBef>
                <a:spcPts val="0"/>
              </a:spcBef>
              <a:buSzPct val="100000"/>
              <a:defRPr sz="3200"/>
            </a:lvl9pPr>
          </a:lstStyle>
          <a:p/>
        </p:txBody>
      </p:sp>
      <p:sp>
        <p:nvSpPr>
          <p:cNvPr id="94" name="Shape 94"/>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bg>
      <p:bgPr>
        <a:solidFill>
          <a:schemeClr val="dk2"/>
        </a:solidFill>
      </p:bgPr>
    </p:bg>
    <p:spTree>
      <p:nvGrpSpPr>
        <p:cNvPr id="95" name="Shape 95"/>
        <p:cNvGrpSpPr/>
        <p:nvPr/>
      </p:nvGrpSpPr>
      <p:grpSpPr>
        <a:xfrm>
          <a:off x="0" y="0"/>
          <a:ext cx="0" cy="0"/>
          <a:chOff x="0" y="0"/>
          <a:chExt cx="0" cy="0"/>
        </a:xfrm>
      </p:grpSpPr>
      <p:sp>
        <p:nvSpPr>
          <p:cNvPr id="96" name="Shape 96"/>
          <p:cNvSpPr/>
          <p:nvPr/>
        </p:nvSpPr>
        <p:spPr>
          <a:xfrm flipH="1">
            <a:off x="3582600" y="1550700"/>
            <a:ext cx="5561400" cy="35928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97" name="Shape 97"/>
          <p:cNvSpPr/>
          <p:nvPr/>
        </p:nvSpPr>
        <p:spPr>
          <a:xfrm>
            <a:off x="31" y="2824500"/>
            <a:ext cx="7370400" cy="2319000"/>
          </a:xfrm>
          <a:prstGeom prst="rtTriangle">
            <a:avLst/>
          </a:prstGeom>
          <a:solidFill>
            <a:schemeClr val="accent3"/>
          </a:solidFill>
          <a:ln>
            <a:noFill/>
          </a:ln>
        </p:spPr>
        <p:txBody>
          <a:bodyPr anchorCtr="0" anchor="ctr" bIns="91425" lIns="91425" rIns="91425" wrap="square" tIns="91425">
            <a:noAutofit/>
          </a:bodyPr>
          <a:lstStyle/>
          <a:p>
            <a:pPr lvl="0">
              <a:spcBef>
                <a:spcPts val="0"/>
              </a:spcBef>
              <a:buNone/>
            </a:pPr>
            <a:r>
              <a:t/>
            </a:r>
            <a:endParaRPr/>
          </a:p>
        </p:txBody>
      </p:sp>
      <p:sp>
        <p:nvSpPr>
          <p:cNvPr id="98" name="Shape 9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99" name="Shape 99"/>
          <p:cNvSpPr txBox="1"/>
          <p:nvPr>
            <p:ph type="title"/>
          </p:nvPr>
        </p:nvSpPr>
        <p:spPr>
          <a:xfrm>
            <a:off x="819150" y="845600"/>
            <a:ext cx="6424200" cy="705000"/>
          </a:xfrm>
          <a:prstGeom prst="rect">
            <a:avLst/>
          </a:prstGeom>
        </p:spPr>
        <p:txBody>
          <a:bodyPr anchorCtr="0" anchor="t" bIns="91425" lIns="91425" rIns="91425" wrap="square" tIns="91425"/>
          <a:lstStyle>
            <a:lvl1pPr lvl="0">
              <a:spcBef>
                <a:spcPts val="0"/>
              </a:spcBef>
              <a:buSzPct val="100000"/>
              <a:defRPr sz="3000"/>
            </a:lvl1pPr>
            <a:lvl2pPr lvl="1">
              <a:spcBef>
                <a:spcPts val="0"/>
              </a:spcBef>
              <a:buSzPct val="100000"/>
              <a:defRPr sz="3000"/>
            </a:lvl2pPr>
            <a:lvl3pPr lvl="2">
              <a:spcBef>
                <a:spcPts val="0"/>
              </a:spcBef>
              <a:buSzPct val="100000"/>
              <a:defRPr sz="3000"/>
            </a:lvl3pPr>
            <a:lvl4pPr lvl="3">
              <a:spcBef>
                <a:spcPts val="0"/>
              </a:spcBef>
              <a:buSzPct val="100000"/>
              <a:defRPr sz="3000"/>
            </a:lvl4pPr>
            <a:lvl5pPr lvl="4">
              <a:spcBef>
                <a:spcPts val="0"/>
              </a:spcBef>
              <a:buSzPct val="100000"/>
              <a:defRPr sz="3000"/>
            </a:lvl5pPr>
            <a:lvl6pPr lvl="5">
              <a:spcBef>
                <a:spcPts val="0"/>
              </a:spcBef>
              <a:buSzPct val="100000"/>
              <a:defRPr sz="3000"/>
            </a:lvl6pPr>
            <a:lvl7pPr lvl="6">
              <a:spcBef>
                <a:spcPts val="0"/>
              </a:spcBef>
              <a:buSzPct val="100000"/>
              <a:defRPr sz="3000"/>
            </a:lvl7pPr>
            <a:lvl8pPr lvl="7">
              <a:spcBef>
                <a:spcPts val="0"/>
              </a:spcBef>
              <a:buSzPct val="100000"/>
              <a:defRPr sz="3000"/>
            </a:lvl8pPr>
            <a:lvl9pPr lvl="8">
              <a:spcBef>
                <a:spcPts val="0"/>
              </a:spcBef>
              <a:buSzPct val="100000"/>
              <a:defRPr sz="3000"/>
            </a:lvl9pPr>
          </a:lstStyle>
          <a:p/>
        </p:txBody>
      </p:sp>
      <p:sp>
        <p:nvSpPr>
          <p:cNvPr id="100" name="Shape 100"/>
          <p:cNvSpPr txBox="1"/>
          <p:nvPr>
            <p:ph idx="1" type="subTitle"/>
          </p:nvPr>
        </p:nvSpPr>
        <p:spPr>
          <a:xfrm>
            <a:off x="819150" y="1550700"/>
            <a:ext cx="5859900" cy="393600"/>
          </a:xfrm>
          <a:prstGeom prst="rect">
            <a:avLst/>
          </a:prstGeom>
        </p:spPr>
        <p:txBody>
          <a:bodyPr anchorCtr="0" anchor="t" bIns="91425" lIns="91425" rIns="91425" wrap="square" tIns="91425"/>
          <a:lstStyle>
            <a:lvl1pPr lvl="0">
              <a:lnSpc>
                <a:spcPct val="100000"/>
              </a:lnSpc>
              <a:spcBef>
                <a:spcPts val="0"/>
              </a:spcBef>
              <a:spcAft>
                <a:spcPts val="0"/>
              </a:spcAft>
              <a:buClr>
                <a:schemeClr val="lt1"/>
              </a:buClr>
              <a:buSzPct val="100000"/>
              <a:buNone/>
              <a:defRPr sz="1600">
                <a:solidFill>
                  <a:schemeClr val="lt1"/>
                </a:solidFill>
              </a:defRPr>
            </a:lvl1pPr>
            <a:lvl2pPr lvl="1">
              <a:lnSpc>
                <a:spcPct val="100000"/>
              </a:lnSpc>
              <a:spcBef>
                <a:spcPts val="0"/>
              </a:spcBef>
              <a:spcAft>
                <a:spcPts val="0"/>
              </a:spcAft>
              <a:buClr>
                <a:schemeClr val="lt1"/>
              </a:buClr>
              <a:buSzPct val="100000"/>
              <a:buNone/>
              <a:defRPr sz="1600">
                <a:solidFill>
                  <a:schemeClr val="lt1"/>
                </a:solidFill>
              </a:defRPr>
            </a:lvl2pPr>
            <a:lvl3pPr lvl="2">
              <a:lnSpc>
                <a:spcPct val="100000"/>
              </a:lnSpc>
              <a:spcBef>
                <a:spcPts val="0"/>
              </a:spcBef>
              <a:spcAft>
                <a:spcPts val="0"/>
              </a:spcAft>
              <a:buClr>
                <a:schemeClr val="lt1"/>
              </a:buClr>
              <a:buSzPct val="100000"/>
              <a:buNone/>
              <a:defRPr sz="1600">
                <a:solidFill>
                  <a:schemeClr val="lt1"/>
                </a:solidFill>
              </a:defRPr>
            </a:lvl3pPr>
            <a:lvl4pPr lvl="3">
              <a:lnSpc>
                <a:spcPct val="100000"/>
              </a:lnSpc>
              <a:spcBef>
                <a:spcPts val="0"/>
              </a:spcBef>
              <a:spcAft>
                <a:spcPts val="0"/>
              </a:spcAft>
              <a:buClr>
                <a:schemeClr val="lt1"/>
              </a:buClr>
              <a:buSzPct val="100000"/>
              <a:buNone/>
              <a:defRPr sz="1600">
                <a:solidFill>
                  <a:schemeClr val="lt1"/>
                </a:solidFill>
              </a:defRPr>
            </a:lvl4pPr>
            <a:lvl5pPr lvl="4">
              <a:lnSpc>
                <a:spcPct val="100000"/>
              </a:lnSpc>
              <a:spcBef>
                <a:spcPts val="0"/>
              </a:spcBef>
              <a:spcAft>
                <a:spcPts val="0"/>
              </a:spcAft>
              <a:buClr>
                <a:schemeClr val="lt1"/>
              </a:buClr>
              <a:buSzPct val="100000"/>
              <a:buNone/>
              <a:defRPr sz="1600">
                <a:solidFill>
                  <a:schemeClr val="lt1"/>
                </a:solidFill>
              </a:defRPr>
            </a:lvl5pPr>
            <a:lvl6pPr lvl="5">
              <a:lnSpc>
                <a:spcPct val="100000"/>
              </a:lnSpc>
              <a:spcBef>
                <a:spcPts val="0"/>
              </a:spcBef>
              <a:spcAft>
                <a:spcPts val="0"/>
              </a:spcAft>
              <a:buClr>
                <a:schemeClr val="lt1"/>
              </a:buClr>
              <a:buSzPct val="100000"/>
              <a:buNone/>
              <a:defRPr sz="1600">
                <a:solidFill>
                  <a:schemeClr val="lt1"/>
                </a:solidFill>
              </a:defRPr>
            </a:lvl6pPr>
            <a:lvl7pPr lvl="6">
              <a:lnSpc>
                <a:spcPct val="100000"/>
              </a:lnSpc>
              <a:spcBef>
                <a:spcPts val="0"/>
              </a:spcBef>
              <a:spcAft>
                <a:spcPts val="0"/>
              </a:spcAft>
              <a:buClr>
                <a:schemeClr val="lt1"/>
              </a:buClr>
              <a:buSzPct val="100000"/>
              <a:buNone/>
              <a:defRPr sz="1600">
                <a:solidFill>
                  <a:schemeClr val="lt1"/>
                </a:solidFill>
              </a:defRPr>
            </a:lvl7pPr>
            <a:lvl8pPr lvl="7">
              <a:lnSpc>
                <a:spcPct val="100000"/>
              </a:lnSpc>
              <a:spcBef>
                <a:spcPts val="0"/>
              </a:spcBef>
              <a:spcAft>
                <a:spcPts val="0"/>
              </a:spcAft>
              <a:buClr>
                <a:schemeClr val="lt1"/>
              </a:buClr>
              <a:buSzPct val="100000"/>
              <a:buNone/>
              <a:defRPr sz="1600">
                <a:solidFill>
                  <a:schemeClr val="lt1"/>
                </a:solidFill>
              </a:defRPr>
            </a:lvl8pPr>
            <a:lvl9pPr lvl="8">
              <a:lnSpc>
                <a:spcPct val="100000"/>
              </a:lnSpc>
              <a:spcBef>
                <a:spcPts val="0"/>
              </a:spcBef>
              <a:spcAft>
                <a:spcPts val="0"/>
              </a:spcAft>
              <a:buClr>
                <a:schemeClr val="lt1"/>
              </a:buClr>
              <a:buSzPct val="100000"/>
              <a:buNone/>
              <a:defRPr sz="1600">
                <a:solidFill>
                  <a:schemeClr val="lt1"/>
                </a:solidFill>
              </a:defRPr>
            </a:lvl9pPr>
          </a:lstStyle>
          <a:p/>
        </p:txBody>
      </p:sp>
      <p:sp>
        <p:nvSpPr>
          <p:cNvPr id="101" name="Shape 101"/>
          <p:cNvSpPr txBox="1"/>
          <p:nvPr>
            <p:ph idx="2" type="body"/>
          </p:nvPr>
        </p:nvSpPr>
        <p:spPr>
          <a:xfrm>
            <a:off x="819150" y="2467050"/>
            <a:ext cx="5859900" cy="20955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02" name="Shape 102"/>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bg>
      <p:bgPr>
        <a:solidFill>
          <a:schemeClr val="accent1"/>
        </a:solidFill>
      </p:bgPr>
    </p:bg>
    <p:spTree>
      <p:nvGrpSpPr>
        <p:cNvPr id="103" name="Shape 103"/>
        <p:cNvGrpSpPr/>
        <p:nvPr/>
      </p:nvGrpSpPr>
      <p:grpSpPr>
        <a:xfrm>
          <a:off x="0" y="0"/>
          <a:ext cx="0" cy="0"/>
          <a:chOff x="0" y="0"/>
          <a:chExt cx="0" cy="0"/>
        </a:xfrm>
      </p:grpSpPr>
      <p:sp>
        <p:nvSpPr>
          <p:cNvPr id="104" name="Shape 104"/>
          <p:cNvSpPr/>
          <p:nvPr/>
        </p:nvSpPr>
        <p:spPr>
          <a:xfrm>
            <a:off x="31" y="2824500"/>
            <a:ext cx="7370400" cy="2319000"/>
          </a:xfrm>
          <a:prstGeom prst="rtTriangle">
            <a:avLst/>
          </a:prstGeom>
          <a:solidFill>
            <a:schemeClr val="lt2"/>
          </a:solidFill>
          <a:ln>
            <a:noFill/>
          </a:ln>
        </p:spPr>
        <p:txBody>
          <a:bodyPr anchorCtr="0" anchor="ctr" bIns="91425" lIns="91425" rIns="91425" wrap="square" tIns="91425">
            <a:noAutofit/>
          </a:bodyPr>
          <a:lstStyle/>
          <a:p>
            <a:pPr lvl="0">
              <a:spcBef>
                <a:spcPts val="0"/>
              </a:spcBef>
              <a:buNone/>
            </a:pPr>
            <a:r>
              <a:t/>
            </a:r>
            <a:endParaRPr/>
          </a:p>
        </p:txBody>
      </p:sp>
      <p:sp>
        <p:nvSpPr>
          <p:cNvPr id="105" name="Shape 105"/>
          <p:cNvSpPr/>
          <p:nvPr/>
        </p:nvSpPr>
        <p:spPr>
          <a:xfrm flipH="1">
            <a:off x="3582600" y="1550700"/>
            <a:ext cx="5561400" cy="3592800"/>
          </a:xfrm>
          <a:prstGeom prst="rtTriangle">
            <a:avLst/>
          </a:prstGeom>
          <a:solidFill>
            <a:schemeClr val="dk2"/>
          </a:solidFill>
          <a:ln>
            <a:noFill/>
          </a:ln>
        </p:spPr>
        <p:txBody>
          <a:bodyPr anchorCtr="0" anchor="ctr" bIns="91425" lIns="91425" rIns="91425" wrap="square" tIns="91425">
            <a:noAutofit/>
          </a:bodyPr>
          <a:lstStyle/>
          <a:p>
            <a:pPr lvl="0">
              <a:spcBef>
                <a:spcPts val="0"/>
              </a:spcBef>
              <a:buNone/>
            </a:pPr>
            <a:r>
              <a:t/>
            </a:r>
            <a:endParaRPr/>
          </a:p>
        </p:txBody>
      </p:sp>
      <p:sp>
        <p:nvSpPr>
          <p:cNvPr id="106" name="Shape 10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rIns="91425" wrap="square" tIns="91425">
            <a:noAutofit/>
          </a:bodyPr>
          <a:lstStyle/>
          <a:p>
            <a:pPr lvl="0">
              <a:spcBef>
                <a:spcPts val="0"/>
              </a:spcBef>
              <a:buNone/>
            </a:pPr>
            <a:r>
              <a:t/>
            </a:r>
            <a:endParaRPr/>
          </a:p>
        </p:txBody>
      </p:sp>
      <p:sp>
        <p:nvSpPr>
          <p:cNvPr id="107" name="Shape 107"/>
          <p:cNvSpPr txBox="1"/>
          <p:nvPr>
            <p:ph idx="1" type="body"/>
          </p:nvPr>
        </p:nvSpPr>
        <p:spPr>
          <a:xfrm>
            <a:off x="328025" y="4163500"/>
            <a:ext cx="7415100" cy="605100"/>
          </a:xfrm>
          <a:prstGeom prst="rect">
            <a:avLst/>
          </a:prstGeom>
        </p:spPr>
        <p:txBody>
          <a:bodyPr anchorCtr="0" anchor="b" bIns="91425" lIns="91425" rIns="91425" wrap="square" tIns="91425"/>
          <a:lstStyle>
            <a:lvl1pPr lvl="0">
              <a:lnSpc>
                <a:spcPct val="100000"/>
              </a:lnSpc>
              <a:spcBef>
                <a:spcPts val="0"/>
              </a:spcBef>
              <a:spcAft>
                <a:spcPts val="0"/>
              </a:spcAft>
              <a:buNone/>
              <a:defRPr/>
            </a:lvl1pPr>
          </a:lstStyle>
          <a:p/>
        </p:txBody>
      </p:sp>
      <p:sp>
        <p:nvSpPr>
          <p:cNvPr id="108" name="Shape 108"/>
          <p:cNvSpPr txBox="1"/>
          <p:nvPr>
            <p:ph idx="12" type="sldNum"/>
          </p:nvPr>
        </p:nvSpPr>
        <p:spPr>
          <a:xfrm>
            <a:off x="8390734" y="4543668"/>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ct val="100000"/>
              <a:buFont typeface="Nunito"/>
              <a:buNone/>
              <a:defRPr sz="2800">
                <a:solidFill>
                  <a:schemeClr val="lt1"/>
                </a:solidFill>
                <a:latin typeface="Nunito"/>
                <a:ea typeface="Nunito"/>
                <a:cs typeface="Nunito"/>
                <a:sym typeface="Nunito"/>
              </a:defRPr>
            </a:lvl1pPr>
            <a:lvl2pPr lvl="1">
              <a:spcBef>
                <a:spcPts val="0"/>
              </a:spcBef>
              <a:buClr>
                <a:schemeClr val="lt1"/>
              </a:buClr>
              <a:buSzPct val="100000"/>
              <a:buFont typeface="Nunito"/>
              <a:buNone/>
              <a:defRPr sz="2800">
                <a:solidFill>
                  <a:schemeClr val="lt1"/>
                </a:solidFill>
                <a:latin typeface="Nunito"/>
                <a:ea typeface="Nunito"/>
                <a:cs typeface="Nunito"/>
                <a:sym typeface="Nunito"/>
              </a:defRPr>
            </a:lvl2pPr>
            <a:lvl3pPr lvl="2">
              <a:spcBef>
                <a:spcPts val="0"/>
              </a:spcBef>
              <a:buClr>
                <a:schemeClr val="lt1"/>
              </a:buClr>
              <a:buSzPct val="100000"/>
              <a:buFont typeface="Nunito"/>
              <a:buNone/>
              <a:defRPr sz="2800">
                <a:solidFill>
                  <a:schemeClr val="lt1"/>
                </a:solidFill>
                <a:latin typeface="Nunito"/>
                <a:ea typeface="Nunito"/>
                <a:cs typeface="Nunito"/>
                <a:sym typeface="Nunito"/>
              </a:defRPr>
            </a:lvl3pPr>
            <a:lvl4pPr lvl="3">
              <a:spcBef>
                <a:spcPts val="0"/>
              </a:spcBef>
              <a:buClr>
                <a:schemeClr val="lt1"/>
              </a:buClr>
              <a:buSzPct val="100000"/>
              <a:buFont typeface="Nunito"/>
              <a:buNone/>
              <a:defRPr sz="2800">
                <a:solidFill>
                  <a:schemeClr val="lt1"/>
                </a:solidFill>
                <a:latin typeface="Nunito"/>
                <a:ea typeface="Nunito"/>
                <a:cs typeface="Nunito"/>
                <a:sym typeface="Nunito"/>
              </a:defRPr>
            </a:lvl4pPr>
            <a:lvl5pPr lvl="4">
              <a:spcBef>
                <a:spcPts val="0"/>
              </a:spcBef>
              <a:buClr>
                <a:schemeClr val="lt1"/>
              </a:buClr>
              <a:buSzPct val="100000"/>
              <a:buFont typeface="Nunito"/>
              <a:buNone/>
              <a:defRPr sz="2800">
                <a:solidFill>
                  <a:schemeClr val="lt1"/>
                </a:solidFill>
                <a:latin typeface="Nunito"/>
                <a:ea typeface="Nunito"/>
                <a:cs typeface="Nunito"/>
                <a:sym typeface="Nunito"/>
              </a:defRPr>
            </a:lvl5pPr>
            <a:lvl6pPr lvl="5">
              <a:spcBef>
                <a:spcPts val="0"/>
              </a:spcBef>
              <a:buClr>
                <a:schemeClr val="lt1"/>
              </a:buClr>
              <a:buSzPct val="100000"/>
              <a:buFont typeface="Nunito"/>
              <a:buNone/>
              <a:defRPr sz="2800">
                <a:solidFill>
                  <a:schemeClr val="lt1"/>
                </a:solidFill>
                <a:latin typeface="Nunito"/>
                <a:ea typeface="Nunito"/>
                <a:cs typeface="Nunito"/>
                <a:sym typeface="Nunito"/>
              </a:defRPr>
            </a:lvl6pPr>
            <a:lvl7pPr lvl="6">
              <a:spcBef>
                <a:spcPts val="0"/>
              </a:spcBef>
              <a:buClr>
                <a:schemeClr val="lt1"/>
              </a:buClr>
              <a:buSzPct val="100000"/>
              <a:buFont typeface="Nunito"/>
              <a:buNone/>
              <a:defRPr sz="2800">
                <a:solidFill>
                  <a:schemeClr val="lt1"/>
                </a:solidFill>
                <a:latin typeface="Nunito"/>
                <a:ea typeface="Nunito"/>
                <a:cs typeface="Nunito"/>
                <a:sym typeface="Nunito"/>
              </a:defRPr>
            </a:lvl7pPr>
            <a:lvl8pPr lvl="7">
              <a:spcBef>
                <a:spcPts val="0"/>
              </a:spcBef>
              <a:buClr>
                <a:schemeClr val="lt1"/>
              </a:buClr>
              <a:buSzPct val="100000"/>
              <a:buFont typeface="Nunito"/>
              <a:buNone/>
              <a:defRPr sz="2800">
                <a:solidFill>
                  <a:schemeClr val="lt1"/>
                </a:solidFill>
                <a:latin typeface="Nunito"/>
                <a:ea typeface="Nunito"/>
                <a:cs typeface="Nunito"/>
                <a:sym typeface="Nunito"/>
              </a:defRPr>
            </a:lvl8pPr>
            <a:lvl9pPr lvl="8">
              <a:spcBef>
                <a:spcPts val="0"/>
              </a:spcBef>
              <a:buClr>
                <a:schemeClr val="lt1"/>
              </a:buClr>
              <a:buSzPct val="100000"/>
              <a:buFont typeface="Nunito"/>
              <a:buNone/>
              <a:defRPr sz="2800">
                <a:solidFill>
                  <a:schemeClr val="lt1"/>
                </a:solidFill>
                <a:latin typeface="Nunito"/>
                <a:ea typeface="Nunito"/>
                <a:cs typeface="Nunito"/>
                <a:sym typeface="Nunito"/>
              </a:defRPr>
            </a:lvl9pPr>
          </a:lstStyle>
          <a:p/>
        </p:txBody>
      </p:sp>
      <p:sp>
        <p:nvSpPr>
          <p:cNvPr id="7" name="Shape 7"/>
          <p:cNvSpPr txBox="1"/>
          <p:nvPr>
            <p:ph idx="1" type="body"/>
          </p:nvPr>
        </p:nvSpPr>
        <p:spPr>
          <a:xfrm>
            <a:off x="311700" y="1152475"/>
            <a:ext cx="8520600" cy="33912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Calibri"/>
              <a:buChar char="●"/>
              <a:defRPr sz="1300">
                <a:solidFill>
                  <a:schemeClr val="dk2"/>
                </a:solidFill>
                <a:latin typeface="Calibri"/>
                <a:ea typeface="Calibri"/>
                <a:cs typeface="Calibri"/>
                <a:sym typeface="Calibri"/>
              </a:defRPr>
            </a:lvl1pPr>
            <a:lvl2pPr lvl="1">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2pPr>
            <a:lvl3pPr lvl="2">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3pPr>
            <a:lvl4pPr lvl="3">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4pPr>
            <a:lvl5pPr lvl="4">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5pPr>
            <a:lvl6pPr lvl="5">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6pPr>
            <a:lvl7pPr lvl="6">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7pPr>
            <a:lvl8pPr lvl="7">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8pPr>
            <a:lvl9pPr lvl="8">
              <a:lnSpc>
                <a:spcPct val="115000"/>
              </a:lnSpc>
              <a:spcBef>
                <a:spcPts val="0"/>
              </a:spcBef>
              <a:spcAft>
                <a:spcPts val="1600"/>
              </a:spcAft>
              <a:buClr>
                <a:schemeClr val="dk2"/>
              </a:buClr>
              <a:buSzPct val="100000"/>
              <a:buFont typeface="Calibri"/>
              <a:buChar char="■"/>
              <a:defRPr sz="1100">
                <a:solidFill>
                  <a:schemeClr val="dk2"/>
                </a:solidFill>
                <a:latin typeface="Calibri"/>
                <a:ea typeface="Calibri"/>
                <a:cs typeface="Calibri"/>
                <a:sym typeface="Calibri"/>
              </a:defRPr>
            </a:lvl9pPr>
          </a:lstStyle>
          <a:p/>
        </p:txBody>
      </p:sp>
      <p:sp>
        <p:nvSpPr>
          <p:cNvPr id="8" name="Shape 8"/>
          <p:cNvSpPr txBox="1"/>
          <p:nvPr>
            <p:ph idx="12" type="sldNum"/>
          </p:nvPr>
        </p:nvSpPr>
        <p:spPr>
          <a:xfrm>
            <a:off x="8390734" y="4543668"/>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Nunito"/>
                <a:ea typeface="Nunito"/>
                <a:cs typeface="Nunito"/>
                <a:sym typeface="Nuni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jpg"/><Relationship Id="rId10" Type="http://schemas.openxmlformats.org/officeDocument/2006/relationships/image" Target="../media/image12.jpg"/><Relationship Id="rId13" Type="http://schemas.openxmlformats.org/officeDocument/2006/relationships/image" Target="../media/image13.jpg"/><Relationship Id="rId12"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5.jpg"/><Relationship Id="rId9" Type="http://schemas.openxmlformats.org/officeDocument/2006/relationships/image" Target="../media/image6.jpg"/><Relationship Id="rId14" Type="http://schemas.openxmlformats.org/officeDocument/2006/relationships/image" Target="../media/image22.jpg"/><Relationship Id="rId5" Type="http://schemas.openxmlformats.org/officeDocument/2006/relationships/image" Target="../media/image4.jpg"/><Relationship Id="rId6" Type="http://schemas.openxmlformats.org/officeDocument/2006/relationships/image" Target="../media/image2.jpg"/><Relationship Id="rId7" Type="http://schemas.openxmlformats.org/officeDocument/2006/relationships/image" Target="../media/image3.jpg"/><Relationship Id="rId8" Type="http://schemas.openxmlformats.org/officeDocument/2006/relationships/image" Target="../media/image7.jpg"/></Relationships>
</file>

<file path=ppt/slides/_rels/slide6.xml.rels><?xml version="1.0" encoding="UTF-8" standalone="yes"?><Relationships xmlns="http://schemas.openxmlformats.org/package/2006/relationships"><Relationship Id="rId11" Type="http://schemas.openxmlformats.org/officeDocument/2006/relationships/image" Target="../media/image20.jpg"/><Relationship Id="rId10" Type="http://schemas.openxmlformats.org/officeDocument/2006/relationships/image" Target="../media/image19.jpg"/><Relationship Id="rId12" Type="http://schemas.openxmlformats.org/officeDocument/2006/relationships/image" Target="../media/image21.jpg"/><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7.jpg"/><Relationship Id="rId7" Type="http://schemas.openxmlformats.org/officeDocument/2006/relationships/image" Target="../media/image18.jpg"/><Relationship Id="rId8"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ctrTitle"/>
          </p:nvPr>
        </p:nvSpPr>
        <p:spPr>
          <a:xfrm>
            <a:off x="1858700" y="1026750"/>
            <a:ext cx="5361300" cy="2244300"/>
          </a:xfrm>
          <a:prstGeom prst="rect">
            <a:avLst/>
          </a:prstGeom>
        </p:spPr>
        <p:txBody>
          <a:bodyPr anchorCtr="0" anchor="ctr" bIns="91425" lIns="91425" rIns="91425" wrap="square" tIns="91425">
            <a:noAutofit/>
          </a:bodyPr>
          <a:lstStyle/>
          <a:p>
            <a:pPr indent="0" lvl="0" marL="0">
              <a:spcBef>
                <a:spcPts val="0"/>
              </a:spcBef>
              <a:buNone/>
            </a:pPr>
            <a:r>
              <a:rPr lang="en" sz="4800">
                <a:latin typeface="Proxima Nova"/>
                <a:ea typeface="Proxima Nova"/>
                <a:cs typeface="Proxima Nova"/>
                <a:sym typeface="Proxima Nova"/>
              </a:rPr>
              <a:t>Cladogram</a:t>
            </a:r>
            <a:r>
              <a:rPr lang="en"/>
              <a:t> </a:t>
            </a:r>
          </a:p>
        </p:txBody>
      </p:sp>
      <p:sp>
        <p:nvSpPr>
          <p:cNvPr id="129" name="Shape 129"/>
          <p:cNvSpPr txBox="1"/>
          <p:nvPr>
            <p:ph idx="1" type="subTitle"/>
          </p:nvPr>
        </p:nvSpPr>
        <p:spPr>
          <a:xfrm>
            <a:off x="1858700" y="3106226"/>
            <a:ext cx="5361300" cy="792300"/>
          </a:xfrm>
          <a:prstGeom prst="rect">
            <a:avLst/>
          </a:prstGeom>
        </p:spPr>
        <p:txBody>
          <a:bodyPr anchorCtr="0" anchor="t" bIns="91425" lIns="91425" rIns="91425" wrap="square" tIns="91425">
            <a:noAutofit/>
          </a:bodyPr>
          <a:lstStyle/>
          <a:p>
            <a:pPr lvl="0">
              <a:spcBef>
                <a:spcPts val="0"/>
              </a:spcBef>
              <a:buNone/>
            </a:pPr>
            <a:r>
              <a:rPr lang="en" sz="1800"/>
              <a:t>By: Chloe Obert, Joaquin Arellanes, Gordy Brodeur, and Suyash Krishan</a:t>
            </a: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819150" y="845600"/>
            <a:ext cx="7505700" cy="575400"/>
          </a:xfrm>
          <a:prstGeom prst="rect">
            <a:avLst/>
          </a:prstGeom>
        </p:spPr>
        <p:txBody>
          <a:bodyPr anchorCtr="0" anchor="t" bIns="91425" lIns="91425" rIns="91425" wrap="square" tIns="91425">
            <a:noAutofit/>
          </a:bodyPr>
          <a:lstStyle/>
          <a:p>
            <a:pPr lvl="0">
              <a:spcBef>
                <a:spcPts val="0"/>
              </a:spcBef>
              <a:buNone/>
            </a:pPr>
            <a:r>
              <a:rPr lang="en"/>
              <a:t>Project Overview</a:t>
            </a:r>
          </a:p>
        </p:txBody>
      </p:sp>
      <p:sp>
        <p:nvSpPr>
          <p:cNvPr id="135" name="Shape 135"/>
          <p:cNvSpPr txBox="1"/>
          <p:nvPr>
            <p:ph idx="1" type="body"/>
          </p:nvPr>
        </p:nvSpPr>
        <p:spPr>
          <a:xfrm>
            <a:off x="819150" y="1597125"/>
            <a:ext cx="7505700" cy="2841600"/>
          </a:xfrm>
          <a:prstGeom prst="rect">
            <a:avLst/>
          </a:prstGeom>
        </p:spPr>
        <p:txBody>
          <a:bodyPr anchorCtr="0" anchor="t" bIns="91425" lIns="91425" rIns="91425" wrap="square" tIns="91425">
            <a:noAutofit/>
          </a:bodyPr>
          <a:lstStyle/>
          <a:p>
            <a:pPr lvl="0">
              <a:spcBef>
                <a:spcPts val="0"/>
              </a:spcBef>
              <a:buNone/>
            </a:pPr>
            <a:r>
              <a:rPr lang="en" sz="1800"/>
              <a:t>For this project, we had to organize tools based on collection of traits. We had to simulate them as if they were real organisms by giving backstory to what they are and describe why they’re the way they are.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819150" y="591050"/>
            <a:ext cx="7505700" cy="528300"/>
          </a:xfrm>
          <a:prstGeom prst="rect">
            <a:avLst/>
          </a:prstGeom>
        </p:spPr>
        <p:txBody>
          <a:bodyPr anchorCtr="0" anchor="t" bIns="91425" lIns="91425" rIns="91425" wrap="square" tIns="91425">
            <a:noAutofit/>
          </a:bodyPr>
          <a:lstStyle/>
          <a:p>
            <a:pPr lvl="0">
              <a:spcBef>
                <a:spcPts val="0"/>
              </a:spcBef>
              <a:buNone/>
            </a:pPr>
            <a:r>
              <a:rPr lang="en"/>
              <a:t>Storyline </a:t>
            </a:r>
          </a:p>
        </p:txBody>
      </p:sp>
      <p:sp>
        <p:nvSpPr>
          <p:cNvPr id="141" name="Shape 141"/>
          <p:cNvSpPr txBox="1"/>
          <p:nvPr>
            <p:ph idx="1" type="body"/>
          </p:nvPr>
        </p:nvSpPr>
        <p:spPr>
          <a:xfrm>
            <a:off x="819150" y="1194700"/>
            <a:ext cx="7505700" cy="37224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tools which varied as plastic with different colors such as orange and white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evolved into metal because it was to weak to withstand predators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have the trait of the metal to face the fierce heat waves with could easily clean the tool population at the time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later on started to have a matte and shiny texture to attract a mate</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they evolved to becoming solid and varied as to to having holes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which led up to having them be different for example they would be hexagons, winged circles, and unconnected circles because some of the tool needed to have different uses</a:t>
            </a:r>
          </a:p>
          <a:p>
            <a:pPr lvl="0">
              <a:spcBef>
                <a:spcPts val="0"/>
              </a:spcBef>
              <a:buNone/>
            </a:pPr>
            <a:r>
              <a:t/>
            </a:r>
            <a:endParaRPr sz="1800">
              <a:latin typeface="Arial"/>
              <a:ea typeface="Arial"/>
              <a:cs typeface="Arial"/>
              <a:sym typeface="Aria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Shape 146"/>
          <p:cNvSpPr txBox="1"/>
          <p:nvPr>
            <p:ph idx="1" type="body"/>
          </p:nvPr>
        </p:nvSpPr>
        <p:spPr>
          <a:xfrm>
            <a:off x="819150" y="452725"/>
            <a:ext cx="7505700" cy="4464300"/>
          </a:xfrm>
          <a:prstGeom prst="rect">
            <a:avLst/>
          </a:prstGeom>
        </p:spPr>
        <p:txBody>
          <a:bodyPr anchorCtr="0" anchor="t" bIns="91425" lIns="91425" rIns="91425" wrap="square" tIns="91425">
            <a:noAutofit/>
          </a:bodyPr>
          <a:lstStyle/>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they became more threaded and varied as non thread, round top points, large rods, small rods, and dome to burrow into the ground more efficiently</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they became pointed and varied in being no point and round top to defend themselves from predators better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evolved to have the thread starting at the top and varied with delayed thread, round top, and black to burrow themselves even more </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evolved more to becoming Plus Sign on Top which varied as hooks which varies in color as gold or white</a:t>
            </a:r>
          </a:p>
          <a:p>
            <a:pPr indent="-342900" lvl="0" marL="457200" rtl="0">
              <a:spcBef>
                <a:spcPts val="0"/>
              </a:spcBef>
              <a:spcAft>
                <a:spcPts val="0"/>
              </a:spcAft>
              <a:buClr>
                <a:srgbClr val="000000"/>
              </a:buClr>
              <a:buSzPct val="100000"/>
              <a:buFont typeface="Arial"/>
              <a:buChar char="❖"/>
            </a:pPr>
            <a:r>
              <a:rPr lang="en" sz="1800">
                <a:solidFill>
                  <a:srgbClr val="000000"/>
                </a:solidFill>
                <a:latin typeface="Arial"/>
                <a:ea typeface="Arial"/>
                <a:cs typeface="Arial"/>
                <a:sym typeface="Arial"/>
              </a:rPr>
              <a:t>final stage of the evolution of tools so far was round tops which could vary as flat top with variety of colors such as gold, grey, and blue for camouflage</a:t>
            </a:r>
          </a:p>
          <a:p>
            <a:pPr lvl="0">
              <a:spcBef>
                <a:spcPts val="0"/>
              </a:spcBef>
              <a:buNone/>
            </a:pPr>
            <a:r>
              <a:t/>
            </a:r>
            <a:endParaRPr sz="1800">
              <a:latin typeface="Arial"/>
              <a:ea typeface="Arial"/>
              <a:cs typeface="Arial"/>
              <a:sym typeface="Arial"/>
            </a:endParaRPr>
          </a:p>
          <a:p>
            <a:pPr lvl="0">
              <a:spcBef>
                <a:spcPts val="0"/>
              </a:spcBef>
              <a:buNone/>
            </a:pPr>
            <a:r>
              <a:t/>
            </a:r>
            <a:endParaRPr sz="1800">
              <a:latin typeface="Arial"/>
              <a:ea typeface="Arial"/>
              <a:cs typeface="Arial"/>
              <a:sym typeface="Arial"/>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IMG_6746.jpg" id="151" name="Shape 151"/>
          <p:cNvPicPr preferRelativeResize="0"/>
          <p:nvPr/>
        </p:nvPicPr>
        <p:blipFill>
          <a:blip r:embed="rId3">
            <a:alphaModFix/>
          </a:blip>
          <a:stretch>
            <a:fillRect/>
          </a:stretch>
        </p:blipFill>
        <p:spPr>
          <a:xfrm>
            <a:off x="312950" y="627350"/>
            <a:ext cx="1425275" cy="2048801"/>
          </a:xfrm>
          <a:prstGeom prst="rect">
            <a:avLst/>
          </a:prstGeom>
          <a:noFill/>
          <a:ln>
            <a:noFill/>
          </a:ln>
        </p:spPr>
      </p:pic>
      <p:pic>
        <p:nvPicPr>
          <p:cNvPr descr="IMG_6747.jpg" id="152" name="Shape 152"/>
          <p:cNvPicPr preferRelativeResize="0"/>
          <p:nvPr/>
        </p:nvPicPr>
        <p:blipFill>
          <a:blip r:embed="rId4">
            <a:alphaModFix/>
          </a:blip>
          <a:stretch>
            <a:fillRect/>
          </a:stretch>
        </p:blipFill>
        <p:spPr>
          <a:xfrm>
            <a:off x="1903200" y="627350"/>
            <a:ext cx="1177875" cy="2048800"/>
          </a:xfrm>
          <a:prstGeom prst="rect">
            <a:avLst/>
          </a:prstGeom>
          <a:noFill/>
          <a:ln>
            <a:noFill/>
          </a:ln>
        </p:spPr>
      </p:pic>
      <p:pic>
        <p:nvPicPr>
          <p:cNvPr descr="IMG_6748.jpg" id="153" name="Shape 153"/>
          <p:cNvPicPr preferRelativeResize="0"/>
          <p:nvPr/>
        </p:nvPicPr>
        <p:blipFill>
          <a:blip r:embed="rId5">
            <a:alphaModFix/>
          </a:blip>
          <a:stretch>
            <a:fillRect/>
          </a:stretch>
        </p:blipFill>
        <p:spPr>
          <a:xfrm>
            <a:off x="3246050" y="627350"/>
            <a:ext cx="1177875" cy="2048800"/>
          </a:xfrm>
          <a:prstGeom prst="rect">
            <a:avLst/>
          </a:prstGeom>
          <a:noFill/>
          <a:ln>
            <a:noFill/>
          </a:ln>
        </p:spPr>
      </p:pic>
      <p:pic>
        <p:nvPicPr>
          <p:cNvPr descr="IMG_6749.jpg" id="154" name="Shape 154"/>
          <p:cNvPicPr preferRelativeResize="0"/>
          <p:nvPr/>
        </p:nvPicPr>
        <p:blipFill>
          <a:blip r:embed="rId6">
            <a:alphaModFix/>
          </a:blip>
          <a:stretch>
            <a:fillRect/>
          </a:stretch>
        </p:blipFill>
        <p:spPr>
          <a:xfrm>
            <a:off x="4631838" y="627350"/>
            <a:ext cx="1177875" cy="2048800"/>
          </a:xfrm>
          <a:prstGeom prst="rect">
            <a:avLst/>
          </a:prstGeom>
          <a:noFill/>
          <a:ln>
            <a:noFill/>
          </a:ln>
        </p:spPr>
      </p:pic>
      <p:pic>
        <p:nvPicPr>
          <p:cNvPr descr="IMG_6751.jpg" id="155" name="Shape 155"/>
          <p:cNvPicPr preferRelativeResize="0"/>
          <p:nvPr/>
        </p:nvPicPr>
        <p:blipFill>
          <a:blip r:embed="rId7">
            <a:alphaModFix/>
          </a:blip>
          <a:stretch>
            <a:fillRect/>
          </a:stretch>
        </p:blipFill>
        <p:spPr>
          <a:xfrm>
            <a:off x="6039100" y="627346"/>
            <a:ext cx="1177875" cy="2048800"/>
          </a:xfrm>
          <a:prstGeom prst="rect">
            <a:avLst/>
          </a:prstGeom>
          <a:noFill/>
          <a:ln>
            <a:noFill/>
          </a:ln>
        </p:spPr>
      </p:pic>
      <p:pic>
        <p:nvPicPr>
          <p:cNvPr descr="IMG_6752.jpg" id="156" name="Shape 156"/>
          <p:cNvPicPr preferRelativeResize="0"/>
          <p:nvPr/>
        </p:nvPicPr>
        <p:blipFill>
          <a:blip r:embed="rId8">
            <a:alphaModFix/>
          </a:blip>
          <a:stretch>
            <a:fillRect/>
          </a:stretch>
        </p:blipFill>
        <p:spPr>
          <a:xfrm>
            <a:off x="7446350" y="627350"/>
            <a:ext cx="1219749" cy="2048800"/>
          </a:xfrm>
          <a:prstGeom prst="rect">
            <a:avLst/>
          </a:prstGeom>
          <a:noFill/>
          <a:ln>
            <a:noFill/>
          </a:ln>
        </p:spPr>
      </p:pic>
      <p:pic>
        <p:nvPicPr>
          <p:cNvPr descr="IMG_6753.jpg" id="157" name="Shape 157"/>
          <p:cNvPicPr preferRelativeResize="0"/>
          <p:nvPr/>
        </p:nvPicPr>
        <p:blipFill>
          <a:blip r:embed="rId9">
            <a:alphaModFix/>
          </a:blip>
          <a:stretch>
            <a:fillRect/>
          </a:stretch>
        </p:blipFill>
        <p:spPr>
          <a:xfrm>
            <a:off x="312950" y="2850625"/>
            <a:ext cx="1339401" cy="2048800"/>
          </a:xfrm>
          <a:prstGeom prst="rect">
            <a:avLst/>
          </a:prstGeom>
          <a:noFill/>
          <a:ln>
            <a:noFill/>
          </a:ln>
        </p:spPr>
      </p:pic>
      <p:pic>
        <p:nvPicPr>
          <p:cNvPr descr="IMG_6754.jpg" id="158" name="Shape 158"/>
          <p:cNvPicPr preferRelativeResize="0"/>
          <p:nvPr/>
        </p:nvPicPr>
        <p:blipFill>
          <a:blip r:embed="rId10">
            <a:alphaModFix/>
          </a:blip>
          <a:stretch>
            <a:fillRect/>
          </a:stretch>
        </p:blipFill>
        <p:spPr>
          <a:xfrm>
            <a:off x="1738213" y="2850638"/>
            <a:ext cx="1339401" cy="2048800"/>
          </a:xfrm>
          <a:prstGeom prst="rect">
            <a:avLst/>
          </a:prstGeom>
          <a:noFill/>
          <a:ln>
            <a:noFill/>
          </a:ln>
        </p:spPr>
      </p:pic>
      <p:pic>
        <p:nvPicPr>
          <p:cNvPr descr="IMG_6755.jpg" id="159" name="Shape 159"/>
          <p:cNvPicPr preferRelativeResize="0"/>
          <p:nvPr/>
        </p:nvPicPr>
        <p:blipFill>
          <a:blip r:embed="rId11">
            <a:alphaModFix/>
          </a:blip>
          <a:stretch>
            <a:fillRect/>
          </a:stretch>
        </p:blipFill>
        <p:spPr>
          <a:xfrm>
            <a:off x="3210950" y="2850650"/>
            <a:ext cx="1330275" cy="2048800"/>
          </a:xfrm>
          <a:prstGeom prst="rect">
            <a:avLst/>
          </a:prstGeom>
          <a:noFill/>
          <a:ln>
            <a:noFill/>
          </a:ln>
        </p:spPr>
      </p:pic>
      <p:pic>
        <p:nvPicPr>
          <p:cNvPr descr="IMG_6756.jpg" id="160" name="Shape 160"/>
          <p:cNvPicPr preferRelativeResize="0"/>
          <p:nvPr/>
        </p:nvPicPr>
        <p:blipFill>
          <a:blip r:embed="rId12">
            <a:alphaModFix/>
          </a:blip>
          <a:stretch>
            <a:fillRect/>
          </a:stretch>
        </p:blipFill>
        <p:spPr>
          <a:xfrm>
            <a:off x="4674550" y="2850625"/>
            <a:ext cx="1219725" cy="2048800"/>
          </a:xfrm>
          <a:prstGeom prst="rect">
            <a:avLst/>
          </a:prstGeom>
          <a:noFill/>
          <a:ln>
            <a:noFill/>
          </a:ln>
        </p:spPr>
      </p:pic>
      <p:pic>
        <p:nvPicPr>
          <p:cNvPr descr="IMG_6757.jpg" id="161" name="Shape 161"/>
          <p:cNvPicPr preferRelativeResize="0"/>
          <p:nvPr/>
        </p:nvPicPr>
        <p:blipFill>
          <a:blip r:embed="rId13">
            <a:alphaModFix/>
          </a:blip>
          <a:stretch>
            <a:fillRect/>
          </a:stretch>
        </p:blipFill>
        <p:spPr>
          <a:xfrm>
            <a:off x="6027475" y="2850628"/>
            <a:ext cx="1219749" cy="2048800"/>
          </a:xfrm>
          <a:prstGeom prst="rect">
            <a:avLst/>
          </a:prstGeom>
          <a:noFill/>
          <a:ln>
            <a:noFill/>
          </a:ln>
        </p:spPr>
      </p:pic>
      <p:pic>
        <p:nvPicPr>
          <p:cNvPr descr="IMG_6758.jpg" id="162" name="Shape 162"/>
          <p:cNvPicPr preferRelativeResize="0"/>
          <p:nvPr/>
        </p:nvPicPr>
        <p:blipFill>
          <a:blip r:embed="rId14">
            <a:alphaModFix/>
          </a:blip>
          <a:stretch>
            <a:fillRect/>
          </a:stretch>
        </p:blipFill>
        <p:spPr>
          <a:xfrm>
            <a:off x="7380425" y="2850649"/>
            <a:ext cx="1339401" cy="2048800"/>
          </a:xfrm>
          <a:prstGeom prst="rect">
            <a:avLst/>
          </a:prstGeom>
          <a:noFill/>
          <a:ln>
            <a:noFill/>
          </a:ln>
        </p:spPr>
      </p:pic>
      <p:sp>
        <p:nvSpPr>
          <p:cNvPr id="163" name="Shape 163"/>
          <p:cNvSpPr txBox="1"/>
          <p:nvPr/>
        </p:nvSpPr>
        <p:spPr>
          <a:xfrm>
            <a:off x="312950" y="208600"/>
            <a:ext cx="8353200" cy="418800"/>
          </a:xfrm>
          <a:prstGeom prst="rect">
            <a:avLst/>
          </a:prstGeom>
          <a:noFill/>
          <a:ln>
            <a:noFill/>
          </a:ln>
        </p:spPr>
        <p:txBody>
          <a:bodyPr anchorCtr="0" anchor="t" bIns="91425" lIns="91425" rIns="91425" wrap="square" tIns="91425">
            <a:noAutofit/>
          </a:bodyPr>
          <a:lstStyle/>
          <a:p>
            <a:pPr lvl="0">
              <a:spcBef>
                <a:spcPts val="0"/>
              </a:spcBef>
              <a:buNone/>
            </a:pPr>
            <a:r>
              <a:rPr lang="en" sz="2200"/>
              <a:t>Evolution Order</a:t>
            </a: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descr="IMG_6759.jpg" id="168" name="Shape 168"/>
          <p:cNvPicPr preferRelativeResize="0"/>
          <p:nvPr/>
        </p:nvPicPr>
        <p:blipFill>
          <a:blip r:embed="rId3">
            <a:alphaModFix/>
          </a:blip>
          <a:stretch>
            <a:fillRect/>
          </a:stretch>
        </p:blipFill>
        <p:spPr>
          <a:xfrm>
            <a:off x="391350" y="328475"/>
            <a:ext cx="1375950" cy="1878600"/>
          </a:xfrm>
          <a:prstGeom prst="rect">
            <a:avLst/>
          </a:prstGeom>
          <a:noFill/>
          <a:ln>
            <a:noFill/>
          </a:ln>
        </p:spPr>
      </p:pic>
      <p:pic>
        <p:nvPicPr>
          <p:cNvPr descr="IMG_6760.jpg" id="169" name="Shape 169"/>
          <p:cNvPicPr preferRelativeResize="0"/>
          <p:nvPr/>
        </p:nvPicPr>
        <p:blipFill>
          <a:blip r:embed="rId4">
            <a:alphaModFix/>
          </a:blip>
          <a:stretch>
            <a:fillRect/>
          </a:stretch>
        </p:blipFill>
        <p:spPr>
          <a:xfrm>
            <a:off x="2048600" y="284475"/>
            <a:ext cx="1441950" cy="1922608"/>
          </a:xfrm>
          <a:prstGeom prst="rect">
            <a:avLst/>
          </a:prstGeom>
          <a:noFill/>
          <a:ln>
            <a:noFill/>
          </a:ln>
        </p:spPr>
      </p:pic>
      <p:pic>
        <p:nvPicPr>
          <p:cNvPr descr="IMG_6763.jpg" id="170" name="Shape 170"/>
          <p:cNvPicPr preferRelativeResize="0"/>
          <p:nvPr/>
        </p:nvPicPr>
        <p:blipFill>
          <a:blip r:embed="rId5">
            <a:alphaModFix/>
          </a:blip>
          <a:stretch>
            <a:fillRect/>
          </a:stretch>
        </p:blipFill>
        <p:spPr>
          <a:xfrm>
            <a:off x="3851025" y="284500"/>
            <a:ext cx="1441950" cy="1922600"/>
          </a:xfrm>
          <a:prstGeom prst="rect">
            <a:avLst/>
          </a:prstGeom>
          <a:noFill/>
          <a:ln>
            <a:noFill/>
          </a:ln>
        </p:spPr>
      </p:pic>
      <p:pic>
        <p:nvPicPr>
          <p:cNvPr descr="IMG_6764.jpg" id="171" name="Shape 171"/>
          <p:cNvPicPr preferRelativeResize="0"/>
          <p:nvPr/>
        </p:nvPicPr>
        <p:blipFill>
          <a:blip r:embed="rId6">
            <a:alphaModFix/>
          </a:blip>
          <a:stretch>
            <a:fillRect/>
          </a:stretch>
        </p:blipFill>
        <p:spPr>
          <a:xfrm>
            <a:off x="5653450" y="284475"/>
            <a:ext cx="1441951" cy="1922602"/>
          </a:xfrm>
          <a:prstGeom prst="rect">
            <a:avLst/>
          </a:prstGeom>
          <a:noFill/>
          <a:ln>
            <a:noFill/>
          </a:ln>
        </p:spPr>
      </p:pic>
      <p:pic>
        <p:nvPicPr>
          <p:cNvPr descr="IMG_6765.jpg" id="172" name="Shape 172"/>
          <p:cNvPicPr preferRelativeResize="0"/>
          <p:nvPr/>
        </p:nvPicPr>
        <p:blipFill>
          <a:blip r:embed="rId7">
            <a:alphaModFix/>
          </a:blip>
          <a:stretch>
            <a:fillRect/>
          </a:stretch>
        </p:blipFill>
        <p:spPr>
          <a:xfrm>
            <a:off x="7376700" y="284475"/>
            <a:ext cx="1441949" cy="1922602"/>
          </a:xfrm>
          <a:prstGeom prst="rect">
            <a:avLst/>
          </a:prstGeom>
          <a:noFill/>
          <a:ln>
            <a:noFill/>
          </a:ln>
        </p:spPr>
      </p:pic>
      <p:pic>
        <p:nvPicPr>
          <p:cNvPr descr="IMG_6766.jpg" id="173" name="Shape 173"/>
          <p:cNvPicPr preferRelativeResize="0"/>
          <p:nvPr/>
        </p:nvPicPr>
        <p:blipFill>
          <a:blip r:embed="rId8">
            <a:alphaModFix/>
          </a:blip>
          <a:stretch>
            <a:fillRect/>
          </a:stretch>
        </p:blipFill>
        <p:spPr>
          <a:xfrm>
            <a:off x="248725" y="2622350"/>
            <a:ext cx="1512701" cy="2067574"/>
          </a:xfrm>
          <a:prstGeom prst="rect">
            <a:avLst/>
          </a:prstGeom>
          <a:noFill/>
          <a:ln>
            <a:noFill/>
          </a:ln>
        </p:spPr>
      </p:pic>
      <p:pic>
        <p:nvPicPr>
          <p:cNvPr descr="IMG_6767.jpg" id="174" name="Shape 174"/>
          <p:cNvPicPr preferRelativeResize="0"/>
          <p:nvPr/>
        </p:nvPicPr>
        <p:blipFill>
          <a:blip r:embed="rId9">
            <a:alphaModFix/>
          </a:blip>
          <a:stretch>
            <a:fillRect/>
          </a:stretch>
        </p:blipFill>
        <p:spPr>
          <a:xfrm>
            <a:off x="1975288" y="2622400"/>
            <a:ext cx="1588574" cy="2118125"/>
          </a:xfrm>
          <a:prstGeom prst="rect">
            <a:avLst/>
          </a:prstGeom>
          <a:noFill/>
          <a:ln>
            <a:noFill/>
          </a:ln>
        </p:spPr>
      </p:pic>
      <p:pic>
        <p:nvPicPr>
          <p:cNvPr descr="IMG_6769.jpg" id="175" name="Shape 175"/>
          <p:cNvPicPr preferRelativeResize="0"/>
          <p:nvPr/>
        </p:nvPicPr>
        <p:blipFill>
          <a:blip r:embed="rId10">
            <a:alphaModFix/>
          </a:blip>
          <a:stretch>
            <a:fillRect/>
          </a:stretch>
        </p:blipFill>
        <p:spPr>
          <a:xfrm>
            <a:off x="3764000" y="2622350"/>
            <a:ext cx="1588550" cy="2118125"/>
          </a:xfrm>
          <a:prstGeom prst="rect">
            <a:avLst/>
          </a:prstGeom>
          <a:noFill/>
          <a:ln>
            <a:noFill/>
          </a:ln>
        </p:spPr>
      </p:pic>
      <p:pic>
        <p:nvPicPr>
          <p:cNvPr descr="IMG_6770.jpg" id="176" name="Shape 176"/>
          <p:cNvPicPr preferRelativeResize="0"/>
          <p:nvPr/>
        </p:nvPicPr>
        <p:blipFill>
          <a:blip r:embed="rId11">
            <a:alphaModFix/>
          </a:blip>
          <a:stretch>
            <a:fillRect/>
          </a:stretch>
        </p:blipFill>
        <p:spPr>
          <a:xfrm>
            <a:off x="5506250" y="2585825"/>
            <a:ext cx="1643443" cy="2191251"/>
          </a:xfrm>
          <a:prstGeom prst="rect">
            <a:avLst/>
          </a:prstGeom>
          <a:noFill/>
          <a:ln>
            <a:noFill/>
          </a:ln>
        </p:spPr>
      </p:pic>
      <p:pic>
        <p:nvPicPr>
          <p:cNvPr descr="IMG_6771.jpg" id="177" name="Shape 177"/>
          <p:cNvPicPr preferRelativeResize="0"/>
          <p:nvPr/>
        </p:nvPicPr>
        <p:blipFill>
          <a:blip r:embed="rId12">
            <a:alphaModFix/>
          </a:blip>
          <a:stretch>
            <a:fillRect/>
          </a:stretch>
        </p:blipFill>
        <p:spPr>
          <a:xfrm>
            <a:off x="7303400" y="2585826"/>
            <a:ext cx="1588550" cy="2205274"/>
          </a:xfrm>
          <a:prstGeom prst="rect">
            <a:avLst/>
          </a:prstGeom>
          <a:noFill/>
          <a:ln>
            <a:noFill/>
          </a:ln>
        </p:spPr>
      </p:pic>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